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3" r:id="rId5"/>
    <p:sldId id="267" r:id="rId6"/>
    <p:sldId id="273" r:id="rId7"/>
    <p:sldId id="269" r:id="rId8"/>
    <p:sldId id="271" r:id="rId9"/>
    <p:sldId id="274" r:id="rId10"/>
    <p:sldId id="272" r:id="rId11"/>
    <p:sldId id="27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834"/>
    <a:srgbClr val="191919"/>
    <a:srgbClr val="4A5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53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16396-B7EA-4FFF-98D8-AC47BAFE0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8C9473-EEB2-A38D-C8A7-72F911C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584DBF-CF55-EC83-6FCC-B82D9C4D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390B5C-72ED-7422-5D56-E0714E3EC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6911A-602E-520D-7C7A-215470B6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2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5F1FF-D961-D326-8C68-5EC57C3D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987028-AFD1-3717-5E5F-13A695918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BEC3C0-DE43-F257-645B-9FC2EE08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4E8E2C-86B8-C187-6FD3-07846E86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602D4-BAD2-71CE-ADB5-6BB267F8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8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7CA52C-D4FB-479E-ECF5-A8BCC6B5D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15590A-CFFC-8AF8-6543-2179A3082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BB2178-8A8E-8864-3ABC-65BAD957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7CF182-34E0-BBBC-2F5A-ABB5452B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C082FE-BB53-BEB6-4C4B-33907E3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62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46E57-952E-80E0-1F39-5BEC09F4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55E525-8E6E-1A01-1644-4F7D7BF2B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DDF8FB-0ED3-621C-D75E-17737DE8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3B3117-129D-CD71-ED7B-7060EDCB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65AE94-C7C6-456E-9D2C-10BFCD44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38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14ED-109F-2F72-4E7D-0EE04CA2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940661-771F-1FA2-180A-A49FCEF75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B0C4BC-474E-ADD1-3D75-F9603AA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B2625B-5D8D-A2AB-4D52-BC133E72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F56B15-3763-DF04-88D1-B21F8F7D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4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7C643-CC13-C4D7-6029-CB6D3985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8265C1-0A8C-4D4F-E685-3B1398079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B11AD3-8659-272B-1135-9BDFFF2F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7621D2-122B-329C-767D-9DAB03C7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732E72-C16D-F026-9B07-5CCD829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A97CAB-2EBF-A0DB-894F-39652970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2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BA462-A348-699E-EF71-61292BF1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56CC6F-435B-DACC-4CC4-20A84122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C6951B-2D97-3082-FCAE-1AED579BB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29E3DA-8159-6926-FC18-2C4C1A334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6BC8AF8-558E-7F98-8F00-2C1DF82A9D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F4AADBF-2704-35D3-3E27-842E930B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839A411-598E-B303-1B95-CDF39445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B3833-F2B5-3E67-026A-BDDD068F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7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9F0AA-56BA-DABA-FBB7-CCB14905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966C0D-F461-B63E-D077-8C1063BB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B02401-2E6E-0AC7-8F3E-BCDF13B5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838915-B8DC-1B09-1F84-A6F29819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95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104C48-4070-292F-F60C-7BC5D48D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849EE0-1BB4-A8CB-9118-8FDF7D1F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36C4E5-6FCA-EE51-12C4-94A4C18B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44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2DB1D-D543-9F2D-79E6-DD50135D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CB103F-F600-0D67-A4B5-D94E35A0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A0085F-FE46-44B1-1659-042232049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4DEA0A-7DEF-63E0-76D9-91BB5A50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4D373C-7761-0565-C303-D5D0CF33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0E05E1-59AF-3F83-5885-C2E32D6E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88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AF479-2254-FB77-2D26-CCB6EC60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ADEB7D-7DB6-B93E-C9DB-EBA78723A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313D67-B86A-26DC-2526-FB82F0001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62D220-606D-A0E1-4F5F-72195525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4BA6A5-9FFC-F4EA-CAB8-C231469F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B28DEE-924E-434D-1E61-66040817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51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D89C76-DCF4-2D6B-DCE3-C5AFF7D4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A832F0-7BB1-D4CE-0555-5FDA88D0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82B9CE-3272-2AF9-807E-350DA07C0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4A41-A47E-405C-8290-DF16DF023D63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8E48F1-B19C-04DD-BD13-C06FE557A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6A6BB2-CC83-2672-A65C-5360247A9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CBB1C-597C-4F1C-9836-C3496AA38A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68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/>
          <p:nvPr/>
        </p:nvSpPr>
        <p:spPr>
          <a:xfrm>
            <a:off x="0" y="0"/>
            <a:ext cx="12192000" cy="6867633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Pin by janina on Быстрое сохранение in 2023 | Batman poster, Batman comic  books, Batman and batgirl">
            <a:extLst>
              <a:ext uri="{FF2B5EF4-FFF2-40B4-BE49-F238E27FC236}">
                <a16:creationId xmlns:a16="http://schemas.microsoft.com/office/drawing/2014/main" id="{5561695A-E722-8CD5-C7CB-5CB247A2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25"/>
            <a:ext cx="5486397" cy="68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C.com - The Official Home of DC">
            <a:extLst>
              <a:ext uri="{FF2B5EF4-FFF2-40B4-BE49-F238E27FC236}">
                <a16:creationId xmlns:a16="http://schemas.microsoft.com/office/drawing/2014/main" id="{7DB562F4-763B-B27C-F0C6-BD281CDCBA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993" y="1305080"/>
            <a:ext cx="8098008" cy="55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77EAC14F-FA68-138B-F0DD-0D11DEB460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-9631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688"/>
            <a:ext cx="9144000" cy="155923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PROJETO INDIVIDUAL</a:t>
            </a:r>
            <a:b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BATMAN</a:t>
            </a:r>
          </a:p>
        </p:txBody>
      </p:sp>
    </p:spTree>
    <p:extLst>
      <p:ext uri="{BB962C8B-B14F-4D97-AF65-F5344CB8AC3E}">
        <p14:creationId xmlns:p14="http://schemas.microsoft.com/office/powerpoint/2010/main" val="3548491430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DIFICULDADE E SUPERAÇÃO</a:t>
            </a:r>
          </a:p>
        </p:txBody>
      </p:sp>
      <p:pic>
        <p:nvPicPr>
          <p:cNvPr id="2050" name="Picture 2" descr="The 8 best Batman movies in the DC animated universe to watch - Polygon">
            <a:extLst>
              <a:ext uri="{FF2B5EF4-FFF2-40B4-BE49-F238E27FC236}">
                <a16:creationId xmlns:a16="http://schemas.microsoft.com/office/drawing/2014/main" id="{BCF70655-DE9C-7004-B4C8-2D05B6DCF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0" y="1272762"/>
            <a:ext cx="5080557" cy="3175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9E6AEB-550F-2F47-79D7-CB8F0458C30D}"/>
              </a:ext>
            </a:extLst>
          </p:cNvPr>
          <p:cNvSpPr txBox="1"/>
          <p:nvPr/>
        </p:nvSpPr>
        <p:spPr>
          <a:xfrm>
            <a:off x="108550" y="4645513"/>
            <a:ext cx="5080556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Acreditar que é capaz.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1A28E6-4D37-8F04-1D03-A23674656E75}"/>
              </a:ext>
            </a:extLst>
          </p:cNvPr>
          <p:cNvSpPr txBox="1"/>
          <p:nvPr/>
        </p:nvSpPr>
        <p:spPr>
          <a:xfrm>
            <a:off x="108550" y="5260659"/>
            <a:ext cx="5080556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Me cobrar demais (Não ter alguém para me parar e falar que já está bom).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C45DB3-1E98-CDA0-529B-A5D40637DF0A}"/>
              </a:ext>
            </a:extLst>
          </p:cNvPr>
          <p:cNvSpPr txBox="1"/>
          <p:nvPr/>
        </p:nvSpPr>
        <p:spPr>
          <a:xfrm>
            <a:off x="108550" y="6222947"/>
            <a:ext cx="5080556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Conseguir viver o personagem.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F8B6E70-BD5A-9F7F-05DA-5A7E55DD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3" y="1272762"/>
            <a:ext cx="4375228" cy="512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93CDAD-1200-9430-0CF9-98B91B1FCB7F}"/>
              </a:ext>
            </a:extLst>
          </p:cNvPr>
          <p:cNvSpPr txBox="1"/>
          <p:nvPr/>
        </p:nvSpPr>
        <p:spPr>
          <a:xfrm>
            <a:off x="10115487" y="1340766"/>
            <a:ext cx="1967963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Conseguir se levantar.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80FEC1-26E2-F1D7-06AF-E26D932784C3}"/>
              </a:ext>
            </a:extLst>
          </p:cNvPr>
          <p:cNvSpPr txBox="1"/>
          <p:nvPr/>
        </p:nvSpPr>
        <p:spPr>
          <a:xfrm>
            <a:off x="10115486" y="2304820"/>
            <a:ext cx="1967963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Superar desespero e ansiedade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4F75214-1E8D-EDFD-5220-0E3FAE35A416}"/>
              </a:ext>
            </a:extLst>
          </p:cNvPr>
          <p:cNvSpPr txBox="1"/>
          <p:nvPr/>
        </p:nvSpPr>
        <p:spPr>
          <a:xfrm>
            <a:off x="10115486" y="3629850"/>
            <a:ext cx="1967963" cy="12003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Não desistir de entender e explorar a ferramenta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CB96FB-833E-982B-0BA1-BE4B3EDA09EC}"/>
              </a:ext>
            </a:extLst>
          </p:cNvPr>
          <p:cNvSpPr txBox="1"/>
          <p:nvPr/>
        </p:nvSpPr>
        <p:spPr>
          <a:xfrm>
            <a:off x="10115486" y="5299617"/>
            <a:ext cx="1967963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Conseguir ter bom ânimo para continuar</a:t>
            </a:r>
          </a:p>
        </p:txBody>
      </p:sp>
    </p:spTree>
    <p:extLst>
      <p:ext uri="{BB962C8B-B14F-4D97-AF65-F5344CB8AC3E}">
        <p14:creationId xmlns:p14="http://schemas.microsoft.com/office/powerpoint/2010/main" val="137835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GRATIDÃO</a:t>
            </a:r>
          </a:p>
        </p:txBody>
      </p:sp>
      <p:pic>
        <p:nvPicPr>
          <p:cNvPr id="7" name="Picture 2" descr="100 ideias de Herois | herois, super herói, herói">
            <a:extLst>
              <a:ext uri="{FF2B5EF4-FFF2-40B4-BE49-F238E27FC236}">
                <a16:creationId xmlns:a16="http://schemas.microsoft.com/office/drawing/2014/main" id="{2956F7CF-787B-309E-6B51-D4906651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391" y="1416823"/>
            <a:ext cx="3771007" cy="499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59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QUEM É O BATMAN?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BE918C-33BF-CEDB-9934-78FDA689970E}"/>
              </a:ext>
            </a:extLst>
          </p:cNvPr>
          <p:cNvSpPr txBox="1"/>
          <p:nvPr/>
        </p:nvSpPr>
        <p:spPr>
          <a:xfrm>
            <a:off x="156572" y="1083928"/>
            <a:ext cx="2125252" cy="14773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Batman é um personagem fictício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da DETECTIVE COMICS.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6D5BF2-CD4F-527E-E2EE-E8739A51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4" y="2823664"/>
            <a:ext cx="1614618" cy="16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F6E2B8-EC09-4A6D-9B46-3FEDA5DD227F}"/>
              </a:ext>
            </a:extLst>
          </p:cNvPr>
          <p:cNvSpPr txBox="1"/>
          <p:nvPr/>
        </p:nvSpPr>
        <p:spPr>
          <a:xfrm>
            <a:off x="2728160" y="1083928"/>
            <a:ext cx="9144000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O personagem foi idealizado por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BOB KANE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e escrito por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BILL FINGER.</a:t>
            </a:r>
          </a:p>
        </p:txBody>
      </p:sp>
      <p:pic>
        <p:nvPicPr>
          <p:cNvPr id="4100" name="Picture 4" descr="Heróis do Mundo Nerd - Bob Kane, o &quot;verdadeiro pai&quot; do Batman - Arkade |  Arkade">
            <a:extLst>
              <a:ext uri="{FF2B5EF4-FFF2-40B4-BE49-F238E27FC236}">
                <a16:creationId xmlns:a16="http://schemas.microsoft.com/office/drawing/2014/main" id="{9837881C-1C79-C104-5526-7BAF86E7C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41" y="1846377"/>
            <a:ext cx="4227019" cy="259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4" name="Picture 8" descr="Bill Finger – Filmes, Biografia e Listas na MUBI">
            <a:extLst>
              <a:ext uri="{FF2B5EF4-FFF2-40B4-BE49-F238E27FC236}">
                <a16:creationId xmlns:a16="http://schemas.microsoft.com/office/drawing/2014/main" id="{FBCFB84D-40EB-6F76-054E-B7745597B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63" y="1846377"/>
            <a:ext cx="3084161" cy="3662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599E81-16E0-4D5A-FA07-B072F2CC188D}"/>
              </a:ext>
            </a:extLst>
          </p:cNvPr>
          <p:cNvSpPr txBox="1"/>
          <p:nvPr/>
        </p:nvSpPr>
        <p:spPr>
          <a:xfrm>
            <a:off x="8281962" y="5774072"/>
            <a:ext cx="3084161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(Bill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Finger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 nunca teve muito reconhecimento)</a:t>
            </a:r>
          </a:p>
        </p:txBody>
      </p:sp>
    </p:spTree>
    <p:extLst>
      <p:ext uri="{BB962C8B-B14F-4D97-AF65-F5344CB8AC3E}">
        <p14:creationId xmlns:p14="http://schemas.microsoft.com/office/powerpoint/2010/main" val="371985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8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QUEM É O BATMAN?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BE918C-33BF-CEDB-9934-78FDA689970E}"/>
              </a:ext>
            </a:extLst>
          </p:cNvPr>
          <p:cNvSpPr txBox="1"/>
          <p:nvPr/>
        </p:nvSpPr>
        <p:spPr>
          <a:xfrm>
            <a:off x="501037" y="1093057"/>
            <a:ext cx="3263033" cy="14773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Sua primeira característica foram as asas de morcego. Inspiradas na obra de Leonardo da Vinci.</a:t>
            </a:r>
          </a:p>
        </p:txBody>
      </p:sp>
      <p:pic>
        <p:nvPicPr>
          <p:cNvPr id="5122" name="Picture 2" descr="Leonardo Da Vinci 500 anos: as 9 melhores invenções do gênio renascentista  - TecMundo">
            <a:extLst>
              <a:ext uri="{FF2B5EF4-FFF2-40B4-BE49-F238E27FC236}">
                <a16:creationId xmlns:a16="http://schemas.microsoft.com/office/drawing/2014/main" id="{7A057459-742D-F7F3-124E-3DA18194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3" y="2830474"/>
            <a:ext cx="3951966" cy="2635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C13DCF8-831D-87C5-82DC-E84C689C7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13" y="3080079"/>
            <a:ext cx="2512246" cy="3741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A21D2CE-4144-EA7C-65D3-44792F8638FE}"/>
              </a:ext>
            </a:extLst>
          </p:cNvPr>
          <p:cNvSpPr txBox="1"/>
          <p:nvPr/>
        </p:nvSpPr>
        <p:spPr>
          <a:xfrm>
            <a:off x="4269919" y="1895600"/>
            <a:ext cx="3263033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Sua capa foi inspirada no herói Zorro, da década de 20.</a:t>
            </a:r>
          </a:p>
        </p:txBody>
      </p:sp>
      <p:pic>
        <p:nvPicPr>
          <p:cNvPr id="5128" name="Picture 8" descr="The Return of Sherlock Holmes eBook de Conan Doyle - EPUB Livro | Rakuten  Kobo Brasil">
            <a:extLst>
              <a:ext uri="{FF2B5EF4-FFF2-40B4-BE49-F238E27FC236}">
                <a16:creationId xmlns:a16="http://schemas.microsoft.com/office/drawing/2014/main" id="{84B51778-DE07-BD59-ADEA-8730D002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05" y="2570147"/>
            <a:ext cx="2076844" cy="3313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0" name="Picture 10" descr="D'Artagnan: Das wahre Leben des vierten Musketiers | Amazon.com.br">
            <a:extLst>
              <a:ext uri="{FF2B5EF4-FFF2-40B4-BE49-F238E27FC236}">
                <a16:creationId xmlns:a16="http://schemas.microsoft.com/office/drawing/2014/main" id="{AF9CB8CD-D592-C1E0-E278-A38645B6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941" y="2596656"/>
            <a:ext cx="1902655" cy="2844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E42103-C88F-C886-5925-26F90A6DD340}"/>
              </a:ext>
            </a:extLst>
          </p:cNvPr>
          <p:cNvSpPr txBox="1"/>
          <p:nvPr/>
        </p:nvSpPr>
        <p:spPr>
          <a:xfrm>
            <a:off x="7665929" y="1209233"/>
            <a:ext cx="4298071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Além disso houveram inspirações na personalidade de Sherlock Holmes e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D’artagnan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ODS ONU</a:t>
            </a:r>
          </a:p>
        </p:txBody>
      </p:sp>
      <p:pic>
        <p:nvPicPr>
          <p:cNvPr id="6146" name="Picture 2" descr="ODS 9">
            <a:extLst>
              <a:ext uri="{FF2B5EF4-FFF2-40B4-BE49-F238E27FC236}">
                <a16:creationId xmlns:a16="http://schemas.microsoft.com/office/drawing/2014/main" id="{E89FBA60-B460-604D-E850-55B68F00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7" y="2760659"/>
            <a:ext cx="2014529" cy="2014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 descr="ODS 16">
            <a:extLst>
              <a:ext uri="{FF2B5EF4-FFF2-40B4-BE49-F238E27FC236}">
                <a16:creationId xmlns:a16="http://schemas.microsoft.com/office/drawing/2014/main" id="{60429E92-94A0-A780-C466-DCA988A5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45" y="2217681"/>
            <a:ext cx="3100477" cy="3100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AE643BB7-1290-2389-6174-83F071C69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21" y="1139858"/>
            <a:ext cx="5256121" cy="5256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0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HISTÓRIA COM O PERSONAGEM</a:t>
            </a:r>
          </a:p>
        </p:txBody>
      </p:sp>
      <p:pic>
        <p:nvPicPr>
          <p:cNvPr id="8198" name="Picture 6" descr="Por trás da Trilogia do Cavaleiro das Trevas | Newronio ESPM">
            <a:extLst>
              <a:ext uri="{FF2B5EF4-FFF2-40B4-BE49-F238E27FC236}">
                <a16:creationId xmlns:a16="http://schemas.microsoft.com/office/drawing/2014/main" id="{E1281449-2DDF-B095-191E-25ECB4D6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54" y="1416673"/>
            <a:ext cx="10003692" cy="4005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4" name="Picture 2" descr="LEGO® Batman™: The Videogame | Baixe e compre hoje - Epic Games Store">
            <a:extLst>
              <a:ext uri="{FF2B5EF4-FFF2-40B4-BE49-F238E27FC236}">
                <a16:creationId xmlns:a16="http://schemas.microsoft.com/office/drawing/2014/main" id="{F50FE070-BF9E-8A62-AC53-63E425C7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46" y="1458967"/>
            <a:ext cx="6970308" cy="392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6" name="Picture 4" descr="Justiça Jovem (Young Justice: Invasion) Brasil: É uma continuação de Liga  da Justiça Sem Limites?">
            <a:extLst>
              <a:ext uri="{FF2B5EF4-FFF2-40B4-BE49-F238E27FC236}">
                <a16:creationId xmlns:a16="http://schemas.microsoft.com/office/drawing/2014/main" id="{ED492748-2518-BA3E-799B-D3301759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404" y="1040668"/>
            <a:ext cx="6343191" cy="4757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185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VALORES</a:t>
            </a:r>
          </a:p>
        </p:txBody>
      </p:sp>
      <p:pic>
        <p:nvPicPr>
          <p:cNvPr id="9218" name="Picture 2" descr="Crítica | Batman - O Cavaleiro das Trevas (2008) - Plano Crítico">
            <a:extLst>
              <a:ext uri="{FF2B5EF4-FFF2-40B4-BE49-F238E27FC236}">
                <a16:creationId xmlns:a16="http://schemas.microsoft.com/office/drawing/2014/main" id="{6F9872C0-D964-4F8D-0401-D1F4C30D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" y="1099696"/>
            <a:ext cx="3169084" cy="2112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ABA59DD-573E-08D8-461B-E3DD4071CFF1}"/>
              </a:ext>
            </a:extLst>
          </p:cNvPr>
          <p:cNvSpPr txBox="1"/>
          <p:nvPr/>
        </p:nvSpPr>
        <p:spPr>
          <a:xfrm>
            <a:off x="83013" y="3322417"/>
            <a:ext cx="3169084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Fazer o bem, mesmo que ninguém esteja olhando</a:t>
            </a:r>
          </a:p>
        </p:txBody>
      </p:sp>
      <p:pic>
        <p:nvPicPr>
          <p:cNvPr id="9222" name="Picture 6" descr="Batman: The Dark Knight Returns, Part 1 Blu-ray (DC Universe Animated  Original Movie #15)">
            <a:extLst>
              <a:ext uri="{FF2B5EF4-FFF2-40B4-BE49-F238E27FC236}">
                <a16:creationId xmlns:a16="http://schemas.microsoft.com/office/drawing/2014/main" id="{3FDA1FDE-1017-0589-3A5B-4BF893AD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12" y="1099696"/>
            <a:ext cx="4066855" cy="228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FFEAC8E-5E6D-44BB-1D2B-EF71756C2964}"/>
              </a:ext>
            </a:extLst>
          </p:cNvPr>
          <p:cNvSpPr txBox="1"/>
          <p:nvPr/>
        </p:nvSpPr>
        <p:spPr>
          <a:xfrm>
            <a:off x="3714712" y="3419367"/>
            <a:ext cx="4066855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Sacrifício e uso de todos os meios para continuar</a:t>
            </a:r>
          </a:p>
        </p:txBody>
      </p:sp>
      <p:pic>
        <p:nvPicPr>
          <p:cNvPr id="9226" name="Picture 10" descr="Batsignal | Batman:The Animated Series Wiki | Fandom">
            <a:extLst>
              <a:ext uri="{FF2B5EF4-FFF2-40B4-BE49-F238E27FC236}">
                <a16:creationId xmlns:a16="http://schemas.microsoft.com/office/drawing/2014/main" id="{A3C2F6E7-2DFC-E6A5-31DE-779A712D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541" y="1071121"/>
            <a:ext cx="3815984" cy="2923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15AFC1A-75F3-B407-01DC-146E257EFD6C}"/>
              </a:ext>
            </a:extLst>
          </p:cNvPr>
          <p:cNvSpPr txBox="1"/>
          <p:nvPr/>
        </p:nvSpPr>
        <p:spPr>
          <a:xfrm>
            <a:off x="8120542" y="4085270"/>
            <a:ext cx="3815984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Mais que um homem, um símbolo.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E5B554F-F729-7BF1-6F08-E57E1D6B7F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13" y="4414408"/>
            <a:ext cx="4066855" cy="2286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EDB3EA3-B053-D5A9-C487-8BF8EF50994C}"/>
              </a:ext>
            </a:extLst>
          </p:cNvPr>
          <p:cNvSpPr txBox="1"/>
          <p:nvPr/>
        </p:nvSpPr>
        <p:spPr>
          <a:xfrm>
            <a:off x="4333089" y="4957699"/>
            <a:ext cx="2534654" cy="12003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Por que caímos?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Para aprendermos a nos levantar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~Batman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" panose="020F0502020204030204" pitchFamily="34" charset="0"/>
              </a:rPr>
              <a:t>Begins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yton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MÉTODO DE ORGANIZAÇÃO/IDEIAS</a:t>
            </a:r>
          </a:p>
        </p:txBody>
      </p:sp>
      <p:pic>
        <p:nvPicPr>
          <p:cNvPr id="7172" name="Picture 4" descr="Trello - Produtivamente">
            <a:extLst>
              <a:ext uri="{FF2B5EF4-FFF2-40B4-BE49-F238E27FC236}">
                <a16:creationId xmlns:a16="http://schemas.microsoft.com/office/drawing/2014/main" id="{D0E9EFDD-5A8F-46C2-DA03-1D85C40E5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48" y="986188"/>
            <a:ext cx="3281608" cy="1845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4" name="Picture 6" descr="How to use Milanote to build your own productivity app | by Hank Quense |  Medium">
            <a:extLst>
              <a:ext uri="{FF2B5EF4-FFF2-40B4-BE49-F238E27FC236}">
                <a16:creationId xmlns:a16="http://schemas.microsoft.com/office/drawing/2014/main" id="{45894616-C9AB-DFBE-3EC5-98D17EF1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223"/>
            <a:ext cx="3820438" cy="982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6" name="Picture 8" descr="Dribbble – Wikipédia, a enciclopédia livre">
            <a:extLst>
              <a:ext uri="{FF2B5EF4-FFF2-40B4-BE49-F238E27FC236}">
                <a16:creationId xmlns:a16="http://schemas.microsoft.com/office/drawing/2014/main" id="{5741853C-BAC9-A551-F6F3-35970DB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889" y="1073083"/>
            <a:ext cx="3080153" cy="1180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026F55-219F-4BD1-553A-4FF312720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11" y="2640925"/>
            <a:ext cx="3261127" cy="2218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D8FA18-3572-987C-B434-B12E91DFC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969" y="3588693"/>
            <a:ext cx="4332966" cy="2432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0108B92-C4C4-B8E7-5928-977573FB5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8607" y="2848364"/>
            <a:ext cx="3874718" cy="2011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60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MODELAGEM E REGRA DE NEGÓCIO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5587E-2907-631C-96D8-89225BA2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10" y="1474933"/>
            <a:ext cx="9857180" cy="3908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4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36E8CE-D9A8-E568-9D52-D30397C394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0208" y="-9633"/>
            <a:ext cx="12292206" cy="6867633"/>
          </a:xfrm>
          <a:prstGeom prst="rect">
            <a:avLst/>
          </a:prstGeom>
          <a:solidFill>
            <a:srgbClr val="232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4" descr="Batman (Canon, Jiro Kuwata's Bat-Manga)/Goulden1998 | Character Stats and  Profiles Wiki | Fandom">
            <a:extLst>
              <a:ext uri="{FF2B5EF4-FFF2-40B4-BE49-F238E27FC236}">
                <a16:creationId xmlns:a16="http://schemas.microsoft.com/office/drawing/2014/main" id="{27E90CA3-A997-1161-E3EE-94FA6FD3A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-9633"/>
            <a:ext cx="5486400" cy="6858000"/>
          </a:xfrm>
          <a:prstGeom prst="rect">
            <a:avLst/>
          </a:prstGeom>
          <a:noFill/>
          <a:effectLst>
            <a:outerShdw dist="50800" dir="5400000" sx="120000" sy="12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C Comics Announces Dark Knight Returns Prequel By Frank Miller, Brian  Azzarello &amp; John Romita Jr.">
            <a:extLst>
              <a:ext uri="{FF2B5EF4-FFF2-40B4-BE49-F238E27FC236}">
                <a16:creationId xmlns:a16="http://schemas.microsoft.com/office/drawing/2014/main" id="{17A8784C-C3D1-CF4E-2D22-7412B5F6D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208" y="832968"/>
            <a:ext cx="6343191" cy="43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24BA38-1E19-7E7E-F953-37D0E5523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0208" y="-18843"/>
            <a:ext cx="12292206" cy="99883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641042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195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Britannic Bold</vt:lpstr>
      <vt:lpstr>Calibri</vt:lpstr>
      <vt:lpstr>Calibri Light</vt:lpstr>
      <vt:lpstr>Daytona</vt:lpstr>
      <vt:lpstr>Tema do Office</vt:lpstr>
      <vt:lpstr>PROJETO INDIVIDUAL BATMAN</vt:lpstr>
      <vt:lpstr>QUEM É O BATMAN?</vt:lpstr>
      <vt:lpstr>QUEM É O BATMAN?</vt:lpstr>
      <vt:lpstr>ODS ONU</vt:lpstr>
      <vt:lpstr>HISTÓRIA COM O PERSONAGEM</vt:lpstr>
      <vt:lpstr>VALORES</vt:lpstr>
      <vt:lpstr>MÉTODO DE ORGANIZAÇÃO/IDEIAS</vt:lpstr>
      <vt:lpstr>MODELAGEM E REGRA DE NEGÓCIO</vt:lpstr>
      <vt:lpstr>PROJETO</vt:lpstr>
      <vt:lpstr>DIFICULDADE E SUPERAÇÃO</vt:lpstr>
      <vt:lpstr>GRATIDÃO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GUSTAVO DE ALMEIDA .</dc:creator>
  <cp:lastModifiedBy>LUIS GUSTAVO DE ALMEIDA .</cp:lastModifiedBy>
  <cp:revision>3</cp:revision>
  <dcterms:created xsi:type="dcterms:W3CDTF">2023-12-03T19:21:21Z</dcterms:created>
  <dcterms:modified xsi:type="dcterms:W3CDTF">2023-12-04T02:49:41Z</dcterms:modified>
</cp:coreProperties>
</file>